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7" d="100"/>
          <a:sy n="37" d="100"/>
        </p:scale>
        <p:origin x="-264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0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6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3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99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88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7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88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9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B5203-EA2B-4DA0-B2E7-76553048DD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67199-A7ED-4B75-A08D-F867A9F02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807284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73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14400"/>
            <a:ext cx="8324773" cy="5105400"/>
          </a:xfrm>
        </p:spPr>
      </p:pic>
    </p:spTree>
    <p:extLst>
      <p:ext uri="{BB962C8B-B14F-4D97-AF65-F5344CB8AC3E}">
        <p14:creationId xmlns:p14="http://schemas.microsoft.com/office/powerpoint/2010/main" val="230105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8305800" cy="5029200"/>
          </a:xfrm>
        </p:spPr>
      </p:pic>
    </p:spTree>
    <p:extLst>
      <p:ext uri="{BB962C8B-B14F-4D97-AF65-F5344CB8AC3E}">
        <p14:creationId xmlns:p14="http://schemas.microsoft.com/office/powerpoint/2010/main" val="3036870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8077200" cy="5638800"/>
          </a:xfrm>
        </p:spPr>
      </p:pic>
    </p:spTree>
    <p:extLst>
      <p:ext uri="{BB962C8B-B14F-4D97-AF65-F5344CB8AC3E}">
        <p14:creationId xmlns:p14="http://schemas.microsoft.com/office/powerpoint/2010/main" val="415082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38200"/>
            <a:ext cx="8153400" cy="5715000"/>
          </a:xfrm>
        </p:spPr>
      </p:pic>
    </p:spTree>
    <p:extLst>
      <p:ext uri="{BB962C8B-B14F-4D97-AF65-F5344CB8AC3E}">
        <p14:creationId xmlns:p14="http://schemas.microsoft.com/office/powerpoint/2010/main" val="75980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0913"/>
            <a:ext cx="8229600" cy="53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6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28800"/>
            <a:ext cx="8067675" cy="3124200"/>
          </a:xfrm>
        </p:spPr>
      </p:pic>
    </p:spTree>
    <p:extLst>
      <p:ext uri="{BB962C8B-B14F-4D97-AF65-F5344CB8AC3E}">
        <p14:creationId xmlns:p14="http://schemas.microsoft.com/office/powerpoint/2010/main" val="1252293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825" y="3847305"/>
            <a:ext cx="6350" cy="31752"/>
          </a:xfr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4154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7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8454027" cy="5257800"/>
          </a:xfrm>
        </p:spPr>
      </p:pic>
    </p:spTree>
    <p:extLst>
      <p:ext uri="{BB962C8B-B14F-4D97-AF65-F5344CB8AC3E}">
        <p14:creationId xmlns:p14="http://schemas.microsoft.com/office/powerpoint/2010/main" val="86404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8263761" cy="3505200"/>
          </a:xfrm>
        </p:spPr>
      </p:pic>
    </p:spTree>
    <p:extLst>
      <p:ext uri="{BB962C8B-B14F-4D97-AF65-F5344CB8AC3E}">
        <p14:creationId xmlns:p14="http://schemas.microsoft.com/office/powerpoint/2010/main" val="218179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1000"/>
            <a:ext cx="8077200" cy="5562600"/>
          </a:xfrm>
        </p:spPr>
      </p:pic>
    </p:spTree>
    <p:extLst>
      <p:ext uri="{BB962C8B-B14F-4D97-AF65-F5344CB8AC3E}">
        <p14:creationId xmlns:p14="http://schemas.microsoft.com/office/powerpoint/2010/main" val="388066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834797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73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835363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8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8130348" cy="5410200"/>
          </a:xfrm>
        </p:spPr>
      </p:pic>
    </p:spTree>
    <p:extLst>
      <p:ext uri="{BB962C8B-B14F-4D97-AF65-F5344CB8AC3E}">
        <p14:creationId xmlns:p14="http://schemas.microsoft.com/office/powerpoint/2010/main" val="2834695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0"/>
            <a:ext cx="8527142" cy="5334000"/>
          </a:xfrm>
        </p:spPr>
      </p:pic>
    </p:spTree>
    <p:extLst>
      <p:ext uri="{BB962C8B-B14F-4D97-AF65-F5344CB8AC3E}">
        <p14:creationId xmlns:p14="http://schemas.microsoft.com/office/powerpoint/2010/main" val="330296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8155758" cy="4495800"/>
          </a:xfrm>
        </p:spPr>
      </p:pic>
    </p:spTree>
    <p:extLst>
      <p:ext uri="{BB962C8B-B14F-4D97-AF65-F5344CB8AC3E}">
        <p14:creationId xmlns:p14="http://schemas.microsoft.com/office/powerpoint/2010/main" val="1505306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8200"/>
            <a:ext cx="7924800" cy="5486400"/>
          </a:xfrm>
        </p:spPr>
      </p:pic>
    </p:spTree>
    <p:extLst>
      <p:ext uri="{BB962C8B-B14F-4D97-AF65-F5344CB8AC3E}">
        <p14:creationId xmlns:p14="http://schemas.microsoft.com/office/powerpoint/2010/main" val="1876576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2" y="762000"/>
            <a:ext cx="827630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07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8307260" cy="4648200"/>
          </a:xfrm>
        </p:spPr>
      </p:pic>
    </p:spTree>
    <p:extLst>
      <p:ext uri="{BB962C8B-B14F-4D97-AF65-F5344CB8AC3E}">
        <p14:creationId xmlns:p14="http://schemas.microsoft.com/office/powerpoint/2010/main" val="2699746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066800"/>
            <a:ext cx="8131093" cy="3352800"/>
          </a:xfrm>
        </p:spPr>
      </p:pic>
    </p:spTree>
    <p:extLst>
      <p:ext uri="{BB962C8B-B14F-4D97-AF65-F5344CB8AC3E}">
        <p14:creationId xmlns:p14="http://schemas.microsoft.com/office/powerpoint/2010/main" val="10346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8025622" cy="2667000"/>
          </a:xfrm>
        </p:spPr>
      </p:pic>
    </p:spTree>
    <p:extLst>
      <p:ext uri="{BB962C8B-B14F-4D97-AF65-F5344CB8AC3E}">
        <p14:creationId xmlns:p14="http://schemas.microsoft.com/office/powerpoint/2010/main" val="3362806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117" y="3860006"/>
            <a:ext cx="285765" cy="6350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1600"/>
            <a:ext cx="7980909" cy="32766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98" y="3409949"/>
            <a:ext cx="50803" cy="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8265809" cy="3657600"/>
          </a:xfrm>
        </p:spPr>
      </p:pic>
    </p:spTree>
    <p:extLst>
      <p:ext uri="{BB962C8B-B14F-4D97-AF65-F5344CB8AC3E}">
        <p14:creationId xmlns:p14="http://schemas.microsoft.com/office/powerpoint/2010/main" val="2067374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8115299" cy="5181600"/>
          </a:xfrm>
        </p:spPr>
      </p:pic>
    </p:spTree>
    <p:extLst>
      <p:ext uri="{BB962C8B-B14F-4D97-AF65-F5344CB8AC3E}">
        <p14:creationId xmlns:p14="http://schemas.microsoft.com/office/powerpoint/2010/main" val="2434888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9600"/>
            <a:ext cx="8508768" cy="5410200"/>
          </a:xfrm>
        </p:spPr>
      </p:pic>
    </p:spTree>
    <p:extLst>
      <p:ext uri="{BB962C8B-B14F-4D97-AF65-F5344CB8AC3E}">
        <p14:creationId xmlns:p14="http://schemas.microsoft.com/office/powerpoint/2010/main" val="861816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8441528" cy="4038600"/>
          </a:xfrm>
        </p:spPr>
      </p:pic>
    </p:spTree>
    <p:extLst>
      <p:ext uri="{BB962C8B-B14F-4D97-AF65-F5344CB8AC3E}">
        <p14:creationId xmlns:p14="http://schemas.microsoft.com/office/powerpoint/2010/main" val="3111136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8565716" cy="4572000"/>
          </a:xfrm>
        </p:spPr>
      </p:pic>
    </p:spTree>
    <p:extLst>
      <p:ext uri="{BB962C8B-B14F-4D97-AF65-F5344CB8AC3E}">
        <p14:creationId xmlns:p14="http://schemas.microsoft.com/office/powerpoint/2010/main" val="301666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85800"/>
            <a:ext cx="8148569" cy="5334000"/>
          </a:xfrm>
        </p:spPr>
      </p:pic>
    </p:spTree>
    <p:extLst>
      <p:ext uri="{BB962C8B-B14F-4D97-AF65-F5344CB8AC3E}">
        <p14:creationId xmlns:p14="http://schemas.microsoft.com/office/powerpoint/2010/main" val="26853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872413" cy="3581400"/>
          </a:xfrm>
        </p:spPr>
      </p:pic>
    </p:spTree>
    <p:extLst>
      <p:ext uri="{BB962C8B-B14F-4D97-AF65-F5344CB8AC3E}">
        <p14:creationId xmlns:p14="http://schemas.microsoft.com/office/powerpoint/2010/main" val="266073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834671" cy="4038600"/>
          </a:xfrm>
        </p:spPr>
      </p:pic>
    </p:spTree>
    <p:extLst>
      <p:ext uri="{BB962C8B-B14F-4D97-AF65-F5344CB8AC3E}">
        <p14:creationId xmlns:p14="http://schemas.microsoft.com/office/powerpoint/2010/main" val="282174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4053330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8229599" cy="5334000"/>
          </a:xfrm>
        </p:spPr>
      </p:pic>
    </p:spTree>
    <p:extLst>
      <p:ext uri="{BB962C8B-B14F-4D97-AF65-F5344CB8AC3E}">
        <p14:creationId xmlns:p14="http://schemas.microsoft.com/office/powerpoint/2010/main" val="267955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914400"/>
            <a:ext cx="7983417" cy="5105400"/>
          </a:xfrm>
        </p:spPr>
      </p:pic>
    </p:spTree>
    <p:extLst>
      <p:ext uri="{BB962C8B-B14F-4D97-AF65-F5344CB8AC3E}">
        <p14:creationId xmlns:p14="http://schemas.microsoft.com/office/powerpoint/2010/main" val="213806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7818121" cy="4343400"/>
          </a:xfrm>
        </p:spPr>
      </p:pic>
    </p:spTree>
    <p:extLst>
      <p:ext uri="{BB962C8B-B14F-4D97-AF65-F5344CB8AC3E}">
        <p14:creationId xmlns:p14="http://schemas.microsoft.com/office/powerpoint/2010/main" val="415820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msu-wone</dc:creator>
  <cp:lastModifiedBy>msu-wone</cp:lastModifiedBy>
  <cp:revision>30</cp:revision>
  <dcterms:created xsi:type="dcterms:W3CDTF">2024-09-11T06:35:49Z</dcterms:created>
  <dcterms:modified xsi:type="dcterms:W3CDTF">2024-09-23T07:49:17Z</dcterms:modified>
</cp:coreProperties>
</file>